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9"/>
            <p14:sldId id="258"/>
            <p14:sldId id="260"/>
          </p14:sldIdLst>
        </p14:section>
        <p14:section name="Design, Morph, Annotate, Work Together, Tell Me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45"/>
    <a:srgbClr val="404040"/>
    <a:srgbClr val="F5F5F5"/>
    <a:srgbClr val="D24726"/>
    <a:srgbClr val="DD462F"/>
    <a:srgbClr val="F8CFB6"/>
    <a:srgbClr val="F8CAB6"/>
    <a:srgbClr val="923922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68" d="100"/>
          <a:sy n="68" d="100"/>
        </p:scale>
        <p:origin x="77" y="37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12/18/2022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1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47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720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97E3B993-9CE5-C664-5066-011CFC5548DE}"/>
              </a:ext>
            </a:extLst>
          </p:cNvPr>
          <p:cNvSpPr/>
          <p:nvPr/>
        </p:nvSpPr>
        <p:spPr>
          <a:xfrm>
            <a:off x="3929685" y="573659"/>
            <a:ext cx="5010539" cy="115382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সোফিস্ট</a:t>
            </a:r>
            <a:r>
              <a:rPr lang="en-US" sz="2800" dirty="0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যুগ</a:t>
            </a:r>
            <a:r>
              <a:rPr lang="en-US" sz="2800" dirty="0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  <p:sp>
        <p:nvSpPr>
          <p:cNvPr id="8" name="Flowchart: Decision 7">
            <a:extLst>
              <a:ext uri="{FF2B5EF4-FFF2-40B4-BE49-F238E27FC236}">
                <a16:creationId xmlns:a16="http://schemas.microsoft.com/office/drawing/2014/main" id="{84838EE9-F3F2-720D-93FC-ABEC44884386}"/>
              </a:ext>
            </a:extLst>
          </p:cNvPr>
          <p:cNvSpPr/>
          <p:nvPr/>
        </p:nvSpPr>
        <p:spPr>
          <a:xfrm>
            <a:off x="550737" y="1887937"/>
            <a:ext cx="3228391" cy="1153824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err="1">
                <a:solidFill>
                  <a:srgbClr val="404040"/>
                </a:solidFill>
              </a:rPr>
              <a:t>প্রোটাগোরাস</a:t>
            </a:r>
            <a:endParaRPr lang="en-US" dirty="0"/>
          </a:p>
        </p:txBody>
      </p:sp>
      <p:sp>
        <p:nvSpPr>
          <p:cNvPr id="9" name="Flowchart: Decision 8">
            <a:extLst>
              <a:ext uri="{FF2B5EF4-FFF2-40B4-BE49-F238E27FC236}">
                <a16:creationId xmlns:a16="http://schemas.microsoft.com/office/drawing/2014/main" id="{F3829B2B-6D93-DA9E-A763-52373830D450}"/>
              </a:ext>
            </a:extLst>
          </p:cNvPr>
          <p:cNvSpPr/>
          <p:nvPr/>
        </p:nvSpPr>
        <p:spPr>
          <a:xfrm>
            <a:off x="3541489" y="2464849"/>
            <a:ext cx="3228391" cy="1471157"/>
          </a:xfrm>
          <a:prstGeom prst="flowChartDecis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প্রোডিকাস</a:t>
            </a:r>
            <a:r>
              <a:rPr lang="en-US" dirty="0"/>
              <a:t> </a:t>
            </a:r>
          </a:p>
        </p:txBody>
      </p:sp>
      <p:sp>
        <p:nvSpPr>
          <p:cNvPr id="10" name="Flowchart: Decision 9">
            <a:extLst>
              <a:ext uri="{FF2B5EF4-FFF2-40B4-BE49-F238E27FC236}">
                <a16:creationId xmlns:a16="http://schemas.microsoft.com/office/drawing/2014/main" id="{B971B462-4C95-E3DF-A771-A9DAFD2559F5}"/>
              </a:ext>
            </a:extLst>
          </p:cNvPr>
          <p:cNvSpPr/>
          <p:nvPr/>
        </p:nvSpPr>
        <p:spPr>
          <a:xfrm>
            <a:off x="6434954" y="3200427"/>
            <a:ext cx="2855167" cy="1471157"/>
          </a:xfrm>
          <a:prstGeom prst="flowChartDecis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হিপিয়াস</a:t>
            </a:r>
            <a:r>
              <a:rPr lang="en-US" dirty="0">
                <a:solidFill>
                  <a:srgbClr val="404040"/>
                </a:solidFill>
              </a:rPr>
              <a:t> </a:t>
            </a:r>
          </a:p>
        </p:txBody>
      </p:sp>
      <p:sp>
        <p:nvSpPr>
          <p:cNvPr id="11" name="Flowchart: Decision 10">
            <a:extLst>
              <a:ext uri="{FF2B5EF4-FFF2-40B4-BE49-F238E27FC236}">
                <a16:creationId xmlns:a16="http://schemas.microsoft.com/office/drawing/2014/main" id="{7E368605-3847-6185-178C-9ACA94798A7B}"/>
              </a:ext>
            </a:extLst>
          </p:cNvPr>
          <p:cNvSpPr/>
          <p:nvPr/>
        </p:nvSpPr>
        <p:spPr>
          <a:xfrm>
            <a:off x="8940224" y="3936006"/>
            <a:ext cx="2743776" cy="1542153"/>
          </a:xfrm>
          <a:prstGeom prst="flowChartDecis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জর্জিয়াস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ecision 7">
            <a:extLst>
              <a:ext uri="{FF2B5EF4-FFF2-40B4-BE49-F238E27FC236}">
                <a16:creationId xmlns:a16="http://schemas.microsoft.com/office/drawing/2014/main" id="{84838EE9-F3F2-720D-93FC-ABEC44884386}"/>
              </a:ext>
            </a:extLst>
          </p:cNvPr>
          <p:cNvSpPr/>
          <p:nvPr/>
        </p:nvSpPr>
        <p:spPr>
          <a:xfrm flipH="1">
            <a:off x="4374710" y="812800"/>
            <a:ext cx="4035510" cy="1229802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err="1">
                <a:solidFill>
                  <a:srgbClr val="404040"/>
                </a:solidFill>
              </a:rPr>
              <a:t>প্রোটাগোরাস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A93D98-D35D-1206-2042-74CFD6F22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355" y="2687900"/>
            <a:ext cx="7405512" cy="310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1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C8DF03C9-1A2C-3112-CB20-47F1B7AD8F8D}"/>
              </a:ext>
            </a:extLst>
          </p:cNvPr>
          <p:cNvSpPr/>
          <p:nvPr/>
        </p:nvSpPr>
        <p:spPr>
          <a:xfrm>
            <a:off x="3335866" y="547512"/>
            <a:ext cx="5520267" cy="146755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সোফিস্ট</a:t>
            </a:r>
            <a:r>
              <a:rPr lang="en-US" sz="2400" dirty="0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সম্প্রদায়</a:t>
            </a:r>
            <a:r>
              <a:rPr lang="en-US" sz="2400" dirty="0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endParaRPr lang="en-US" sz="24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48C1D39-442A-12D2-510A-EB53F82AB887}"/>
              </a:ext>
            </a:extLst>
          </p:cNvPr>
          <p:cNvSpPr/>
          <p:nvPr/>
        </p:nvSpPr>
        <p:spPr>
          <a:xfrm>
            <a:off x="688622" y="3280657"/>
            <a:ext cx="4775200" cy="1809044"/>
          </a:xfrm>
          <a:prstGeom prst="roundRect">
            <a:avLst/>
          </a:prstGeom>
          <a:solidFill>
            <a:srgbClr val="FF9B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1.Sense perception is knowledge.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Right opinion is knowledge.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True believe is knowledge.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0920E7-D4C0-5CF2-9656-0521C72CB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911" y="3280657"/>
            <a:ext cx="2777067" cy="17090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51B7A9-8A67-E633-7DC1-BD34D16B17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7830" y="3296357"/>
            <a:ext cx="1735548" cy="1693334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C410369-E212-FBDF-9BDD-FE615CB76435}"/>
              </a:ext>
            </a:extLst>
          </p:cNvPr>
          <p:cNvCxnSpPr>
            <a:cxnSpLocks/>
          </p:cNvCxnSpPr>
          <p:nvPr/>
        </p:nvCxnSpPr>
        <p:spPr>
          <a:xfrm>
            <a:off x="8636000" y="4222044"/>
            <a:ext cx="10047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5056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Decision 2">
            <a:extLst>
              <a:ext uri="{FF2B5EF4-FFF2-40B4-BE49-F238E27FC236}">
                <a16:creationId xmlns:a16="http://schemas.microsoft.com/office/drawing/2014/main" id="{C8DF03C9-1A2C-3112-CB20-47F1B7AD8F8D}"/>
              </a:ext>
            </a:extLst>
          </p:cNvPr>
          <p:cNvSpPr/>
          <p:nvPr/>
        </p:nvSpPr>
        <p:spPr>
          <a:xfrm>
            <a:off x="2178756" y="2427111"/>
            <a:ext cx="7416800" cy="2314222"/>
          </a:xfrm>
          <a:prstGeom prst="flowChartDecis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ধন্যবাদ</a:t>
            </a:r>
            <a:r>
              <a:rPr lang="en-US" sz="2400" dirty="0">
                <a:solidFill>
                  <a:srgbClr val="40404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84446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_fixed.potx" id="{9A9BE078-57A7-48B2-9D33-8EFC365D262A}" vid="{66905093-CF97-471D-A25F-2AFDA5521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{02DAC3C2-11B3-437B-8547-3E0634160F23}tf10001108_win32</Template>
  <TotalTime>57</TotalTime>
  <Words>39</Words>
  <Application>Microsoft Office PowerPoint</Application>
  <PresentationFormat>Widescreen</PresentationFormat>
  <Paragraphs>15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Kalpurush</vt:lpstr>
      <vt:lpstr>Segoe UI</vt:lpstr>
      <vt:lpstr>Segoe UI Light</vt:lpstr>
      <vt:lpstr>Times New Roman</vt:lpstr>
      <vt:lpstr>WelcomeDoc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sanjibruidas91@gmail.com</dc:creator>
  <cp:keywords/>
  <cp:lastModifiedBy>sanjibruidas91@gmail.com</cp:lastModifiedBy>
  <cp:revision>1</cp:revision>
  <dcterms:created xsi:type="dcterms:W3CDTF">2022-12-19T05:00:13Z</dcterms:created>
  <dcterms:modified xsi:type="dcterms:W3CDTF">2022-12-19T05:57:35Z</dcterms:modified>
  <cp:version/>
</cp:coreProperties>
</file>